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82" r:id="rId5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6" r:id="rId10"/>
    <p:sldId id="267" r:id="rId11"/>
    <p:sldId id="268" r:id="rId12"/>
    <p:sldId id="269" r:id="rId13"/>
    <p:sldId id="270" r:id="rId14"/>
    <p:sldId id="260" r:id="rId15"/>
    <p:sldId id="261" r:id="rId16"/>
    <p:sldId id="262" r:id="rId17"/>
    <p:sldId id="263" r:id="rId18"/>
    <p:sldId id="264" r:id="rId19"/>
    <p:sldId id="26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84"/>
    <a:srgbClr val="EF81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13"/>
    <p:restoredTop sz="96327"/>
  </p:normalViewPr>
  <p:slideViewPr>
    <p:cSldViewPr snapToGrid="0" snapToObjects="1" showGuides="1">
      <p:cViewPr varScale="1">
        <p:scale>
          <a:sx n="110" d="100"/>
          <a:sy n="110" d="100"/>
        </p:scale>
        <p:origin x="12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Martin" userId="696df28b-a01f-4941-848a-b087e6819034" providerId="ADAL" clId="{F160B215-6EB5-499C-852A-3264641A13EA}"/>
    <pc:docChg chg="undo redo custSel modSld sldOrd">
      <pc:chgData name="Amy Martin" userId="696df28b-a01f-4941-848a-b087e6819034" providerId="ADAL" clId="{F160B215-6EB5-499C-852A-3264641A13EA}" dt="2020-09-08T11:55:20.399" v="200" actId="1076"/>
      <pc:docMkLst>
        <pc:docMk/>
      </pc:docMkLst>
      <pc:sldChg chg="addSp modSp mod">
        <pc:chgData name="Amy Martin" userId="696df28b-a01f-4941-848a-b087e6819034" providerId="ADAL" clId="{F160B215-6EB5-499C-852A-3264641A13EA}" dt="2020-09-08T11:50:29.747" v="165" actId="167"/>
        <pc:sldMkLst>
          <pc:docMk/>
          <pc:sldMk cId="2361102937" sldId="256"/>
        </pc:sldMkLst>
        <pc:spChg chg="mod">
          <ac:chgData name="Amy Martin" userId="696df28b-a01f-4941-848a-b087e6819034" providerId="ADAL" clId="{F160B215-6EB5-499C-852A-3264641A13EA}" dt="2020-09-08T09:06:11.682" v="135" actId="20577"/>
          <ac:spMkLst>
            <pc:docMk/>
            <pc:sldMk cId="2361102937" sldId="256"/>
            <ac:spMk id="3" creationId="{2819D0F8-5F49-3B4B-80E3-B0E55E328131}"/>
          </ac:spMkLst>
        </pc:spChg>
        <pc:picChg chg="add mod ord">
          <ac:chgData name="Amy Martin" userId="696df28b-a01f-4941-848a-b087e6819034" providerId="ADAL" clId="{F160B215-6EB5-499C-852A-3264641A13EA}" dt="2020-09-08T11:50:29.747" v="165" actId="167"/>
          <ac:picMkLst>
            <pc:docMk/>
            <pc:sldMk cId="2361102937" sldId="256"/>
            <ac:picMk id="5" creationId="{FB049368-6A07-4D2B-B98C-F268C4CE4A11}"/>
          </ac:picMkLst>
        </pc:picChg>
      </pc:sldChg>
      <pc:sldChg chg="addSp delSp modSp mod">
        <pc:chgData name="Amy Martin" userId="696df28b-a01f-4941-848a-b087e6819034" providerId="ADAL" clId="{F160B215-6EB5-499C-852A-3264641A13EA}" dt="2020-09-08T11:53:25.280" v="187" actId="1076"/>
        <pc:sldMkLst>
          <pc:docMk/>
          <pc:sldMk cId="1166781581" sldId="257"/>
        </pc:sldMkLst>
        <pc:spChg chg="mod">
          <ac:chgData name="Amy Martin" userId="696df28b-a01f-4941-848a-b087e6819034" providerId="ADAL" clId="{F160B215-6EB5-499C-852A-3264641A13EA}" dt="2020-09-08T09:06:27.272" v="141" actId="20577"/>
          <ac:spMkLst>
            <pc:docMk/>
            <pc:sldMk cId="1166781581" sldId="257"/>
            <ac:spMk id="8" creationId="{F5F8A923-DC1E-994A-984F-0F7AB31D4816}"/>
          </ac:spMkLst>
        </pc:spChg>
        <pc:picChg chg="del">
          <ac:chgData name="Amy Martin" userId="696df28b-a01f-4941-848a-b087e6819034" providerId="ADAL" clId="{F160B215-6EB5-499C-852A-3264641A13EA}" dt="2020-09-08T11:53:23.220" v="186" actId="478"/>
          <ac:picMkLst>
            <pc:docMk/>
            <pc:sldMk cId="1166781581" sldId="257"/>
            <ac:picMk id="5" creationId="{46F5DE6E-EA2A-744E-B1EB-FC179B6BD553}"/>
          </ac:picMkLst>
        </pc:picChg>
        <pc:picChg chg="add mod modCrop">
          <ac:chgData name="Amy Martin" userId="696df28b-a01f-4941-848a-b087e6819034" providerId="ADAL" clId="{F160B215-6EB5-499C-852A-3264641A13EA}" dt="2020-09-08T11:53:25.280" v="187" actId="1076"/>
          <ac:picMkLst>
            <pc:docMk/>
            <pc:sldMk cId="1166781581" sldId="257"/>
            <ac:picMk id="9" creationId="{A7F01672-2E39-48B5-AEDC-BAF7734854F7}"/>
          </ac:picMkLst>
        </pc:picChg>
      </pc:sldChg>
      <pc:sldChg chg="addSp delSp modSp mod">
        <pc:chgData name="Amy Martin" userId="696df28b-a01f-4941-848a-b087e6819034" providerId="ADAL" clId="{F160B215-6EB5-499C-852A-3264641A13EA}" dt="2020-09-08T11:55:20.399" v="200" actId="1076"/>
        <pc:sldMkLst>
          <pc:docMk/>
          <pc:sldMk cId="3637571149" sldId="258"/>
        </pc:sldMkLst>
        <pc:spChg chg="mod">
          <ac:chgData name="Amy Martin" userId="696df28b-a01f-4941-848a-b087e6819034" providerId="ADAL" clId="{F160B215-6EB5-499C-852A-3264641A13EA}" dt="2020-09-08T09:06:34.237" v="142"/>
          <ac:spMkLst>
            <pc:docMk/>
            <pc:sldMk cId="3637571149" sldId="258"/>
            <ac:spMk id="8" creationId="{F5F8A923-DC1E-994A-984F-0F7AB31D4816}"/>
          </ac:spMkLst>
        </pc:spChg>
        <pc:picChg chg="add mod modCrop">
          <ac:chgData name="Amy Martin" userId="696df28b-a01f-4941-848a-b087e6819034" providerId="ADAL" clId="{F160B215-6EB5-499C-852A-3264641A13EA}" dt="2020-09-08T11:55:20.399" v="200" actId="1076"/>
          <ac:picMkLst>
            <pc:docMk/>
            <pc:sldMk cId="3637571149" sldId="258"/>
            <ac:picMk id="5" creationId="{55C76033-4408-4CBC-8539-92545EB4FB0F}"/>
          </ac:picMkLst>
        </pc:picChg>
        <pc:picChg chg="del">
          <ac:chgData name="Amy Martin" userId="696df28b-a01f-4941-848a-b087e6819034" providerId="ADAL" clId="{F160B215-6EB5-499C-852A-3264641A13EA}" dt="2020-09-08T11:55:16.227" v="199" actId="478"/>
          <ac:picMkLst>
            <pc:docMk/>
            <pc:sldMk cId="3637571149" sldId="258"/>
            <ac:picMk id="9" creationId="{88AB0022-3235-AB49-B050-8E0B981C1E1B}"/>
          </ac:picMkLst>
        </pc:picChg>
      </pc:sldChg>
      <pc:sldChg chg="addSp delSp modSp mod">
        <pc:chgData name="Amy Martin" userId="696df28b-a01f-4941-848a-b087e6819034" providerId="ADAL" clId="{F160B215-6EB5-499C-852A-3264641A13EA}" dt="2020-09-08T09:06:40.421" v="143"/>
        <pc:sldMkLst>
          <pc:docMk/>
          <pc:sldMk cId="1626970570" sldId="259"/>
        </pc:sldMkLst>
        <pc:spChg chg="mod">
          <ac:chgData name="Amy Martin" userId="696df28b-a01f-4941-848a-b087e6819034" providerId="ADAL" clId="{F160B215-6EB5-499C-852A-3264641A13EA}" dt="2020-09-08T09:06:40.421" v="143"/>
          <ac:spMkLst>
            <pc:docMk/>
            <pc:sldMk cId="1626970570" sldId="259"/>
            <ac:spMk id="8" creationId="{F5F8A923-DC1E-994A-984F-0F7AB31D4816}"/>
          </ac:spMkLst>
        </pc:spChg>
        <pc:spChg chg="add del mod">
          <ac:chgData name="Amy Martin" userId="696df28b-a01f-4941-848a-b087e6819034" providerId="ADAL" clId="{F160B215-6EB5-499C-852A-3264641A13EA}" dt="2020-09-08T09:05:03.522" v="101"/>
          <ac:spMkLst>
            <pc:docMk/>
            <pc:sldMk cId="1626970570" sldId="259"/>
            <ac:spMk id="9" creationId="{CC3C31CE-97CA-4B24-BA40-BE516130E68F}"/>
          </ac:spMkLst>
        </pc:spChg>
      </pc:sldChg>
      <pc:sldChg chg="modSp mod">
        <pc:chgData name="Amy Martin" userId="696df28b-a01f-4941-848a-b087e6819034" providerId="ADAL" clId="{F160B215-6EB5-499C-852A-3264641A13EA}" dt="2020-09-08T09:07:03.170" v="149"/>
        <pc:sldMkLst>
          <pc:docMk/>
          <pc:sldMk cId="2565722739" sldId="260"/>
        </pc:sldMkLst>
        <pc:spChg chg="mod">
          <ac:chgData name="Amy Martin" userId="696df28b-a01f-4941-848a-b087e6819034" providerId="ADAL" clId="{F160B215-6EB5-499C-852A-3264641A13EA}" dt="2020-09-08T09:07:03.170" v="149"/>
          <ac:spMkLst>
            <pc:docMk/>
            <pc:sldMk cId="2565722739" sldId="260"/>
            <ac:spMk id="4" creationId="{12669C26-EAD1-C343-887C-B6DEE922DC76}"/>
          </ac:spMkLst>
        </pc:spChg>
      </pc:sldChg>
      <pc:sldChg chg="modSp mod">
        <pc:chgData name="Amy Martin" userId="696df28b-a01f-4941-848a-b087e6819034" providerId="ADAL" clId="{F160B215-6EB5-499C-852A-3264641A13EA}" dt="2020-09-08T09:07:06.404" v="150"/>
        <pc:sldMkLst>
          <pc:docMk/>
          <pc:sldMk cId="1515639668" sldId="261"/>
        </pc:sldMkLst>
        <pc:spChg chg="mod">
          <ac:chgData name="Amy Martin" userId="696df28b-a01f-4941-848a-b087e6819034" providerId="ADAL" clId="{F160B215-6EB5-499C-852A-3264641A13EA}" dt="2020-09-08T09:01:46.433" v="47" actId="20577"/>
          <ac:spMkLst>
            <pc:docMk/>
            <pc:sldMk cId="1515639668" sldId="261"/>
            <ac:spMk id="2" creationId="{0C8F4162-8B14-7949-AD0A-6618DB8F44FB}"/>
          </ac:spMkLst>
        </pc:spChg>
        <pc:spChg chg="mod">
          <ac:chgData name="Amy Martin" userId="696df28b-a01f-4941-848a-b087e6819034" providerId="ADAL" clId="{F160B215-6EB5-499C-852A-3264641A13EA}" dt="2020-09-08T09:02:27.655" v="51" actId="403"/>
          <ac:spMkLst>
            <pc:docMk/>
            <pc:sldMk cId="1515639668" sldId="261"/>
            <ac:spMk id="3" creationId="{5C95047E-5704-2043-886B-E8DE759F9E18}"/>
          </ac:spMkLst>
        </pc:spChg>
        <pc:spChg chg="mod">
          <ac:chgData name="Amy Martin" userId="696df28b-a01f-4941-848a-b087e6819034" providerId="ADAL" clId="{F160B215-6EB5-499C-852A-3264641A13EA}" dt="2020-09-08T09:07:06.404" v="150"/>
          <ac:spMkLst>
            <pc:docMk/>
            <pc:sldMk cId="1515639668" sldId="261"/>
            <ac:spMk id="4" creationId="{12669C26-EAD1-C343-887C-B6DEE922DC76}"/>
          </ac:spMkLst>
        </pc:spChg>
      </pc:sldChg>
      <pc:sldChg chg="modSp mod">
        <pc:chgData name="Amy Martin" userId="696df28b-a01f-4941-848a-b087e6819034" providerId="ADAL" clId="{F160B215-6EB5-499C-852A-3264641A13EA}" dt="2020-09-08T09:07:09.394" v="151"/>
        <pc:sldMkLst>
          <pc:docMk/>
          <pc:sldMk cId="2371733284" sldId="262"/>
        </pc:sldMkLst>
        <pc:spChg chg="mod">
          <ac:chgData name="Amy Martin" userId="696df28b-a01f-4941-848a-b087e6819034" providerId="ADAL" clId="{F160B215-6EB5-499C-852A-3264641A13EA}" dt="2020-09-08T09:07:09.394" v="151"/>
          <ac:spMkLst>
            <pc:docMk/>
            <pc:sldMk cId="2371733284" sldId="262"/>
            <ac:spMk id="4" creationId="{12669C26-EAD1-C343-887C-B6DEE922DC76}"/>
          </ac:spMkLst>
        </pc:spChg>
      </pc:sldChg>
      <pc:sldChg chg="modSp mod">
        <pc:chgData name="Amy Martin" userId="696df28b-a01f-4941-848a-b087e6819034" providerId="ADAL" clId="{F160B215-6EB5-499C-852A-3264641A13EA}" dt="2020-09-08T09:07:13.134" v="152"/>
        <pc:sldMkLst>
          <pc:docMk/>
          <pc:sldMk cId="4059350662" sldId="263"/>
        </pc:sldMkLst>
        <pc:spChg chg="mod">
          <ac:chgData name="Amy Martin" userId="696df28b-a01f-4941-848a-b087e6819034" providerId="ADAL" clId="{F160B215-6EB5-499C-852A-3264641A13EA}" dt="2020-09-08T09:07:13.134" v="152"/>
          <ac:spMkLst>
            <pc:docMk/>
            <pc:sldMk cId="4059350662" sldId="263"/>
            <ac:spMk id="8" creationId="{F5F8A923-DC1E-994A-984F-0F7AB31D4816}"/>
          </ac:spMkLst>
        </pc:spChg>
      </pc:sldChg>
      <pc:sldChg chg="modSp mod">
        <pc:chgData name="Amy Martin" userId="696df28b-a01f-4941-848a-b087e6819034" providerId="ADAL" clId="{F160B215-6EB5-499C-852A-3264641A13EA}" dt="2020-09-08T09:07:16.495" v="153"/>
        <pc:sldMkLst>
          <pc:docMk/>
          <pc:sldMk cId="497058709" sldId="264"/>
        </pc:sldMkLst>
        <pc:spChg chg="mod">
          <ac:chgData name="Amy Martin" userId="696df28b-a01f-4941-848a-b087e6819034" providerId="ADAL" clId="{F160B215-6EB5-499C-852A-3264641A13EA}" dt="2020-09-08T09:07:16.495" v="153"/>
          <ac:spMkLst>
            <pc:docMk/>
            <pc:sldMk cId="497058709" sldId="264"/>
            <ac:spMk id="4" creationId="{42539B23-3228-3E4A-8809-CB563F5CB352}"/>
          </ac:spMkLst>
        </pc:spChg>
      </pc:sldChg>
      <pc:sldChg chg="modSp mod">
        <pc:chgData name="Amy Martin" userId="696df28b-a01f-4941-848a-b087e6819034" providerId="ADAL" clId="{F160B215-6EB5-499C-852A-3264641A13EA}" dt="2020-09-08T09:57:16.802" v="161" actId="20577"/>
        <pc:sldMkLst>
          <pc:docMk/>
          <pc:sldMk cId="3525606963" sldId="265"/>
        </pc:sldMkLst>
        <pc:spChg chg="mod">
          <ac:chgData name="Amy Martin" userId="696df28b-a01f-4941-848a-b087e6819034" providerId="ADAL" clId="{F160B215-6EB5-499C-852A-3264641A13EA}" dt="2020-09-08T09:57:16.802" v="161" actId="20577"/>
          <ac:spMkLst>
            <pc:docMk/>
            <pc:sldMk cId="3525606963" sldId="265"/>
            <ac:spMk id="4" creationId="{52E70010-5EF8-AA49-A19A-8AD082A0CC41}"/>
          </ac:spMkLst>
        </pc:spChg>
      </pc:sldChg>
      <pc:sldChg chg="addSp modSp mod ord modClrScheme chgLayout">
        <pc:chgData name="Amy Martin" userId="696df28b-a01f-4941-848a-b087e6819034" providerId="ADAL" clId="{F160B215-6EB5-499C-852A-3264641A13EA}" dt="2020-09-08T09:06:43.753" v="144"/>
        <pc:sldMkLst>
          <pc:docMk/>
          <pc:sldMk cId="1788504588" sldId="266"/>
        </pc:sldMkLst>
        <pc:spChg chg="mod ord">
          <ac:chgData name="Amy Martin" userId="696df28b-a01f-4941-848a-b087e6819034" providerId="ADAL" clId="{F160B215-6EB5-499C-852A-3264641A13EA}" dt="2020-09-08T08:24:28.167" v="12" actId="700"/>
          <ac:spMkLst>
            <pc:docMk/>
            <pc:sldMk cId="1788504588" sldId="266"/>
            <ac:spMk id="2" creationId="{127D049A-9D23-6648-9334-2E1740D1D12F}"/>
          </ac:spMkLst>
        </pc:spChg>
        <pc:spChg chg="mod ord">
          <ac:chgData name="Amy Martin" userId="696df28b-a01f-4941-848a-b087e6819034" providerId="ADAL" clId="{F160B215-6EB5-499C-852A-3264641A13EA}" dt="2020-09-08T08:24:35.181" v="13" actId="14100"/>
          <ac:spMkLst>
            <pc:docMk/>
            <pc:sldMk cId="1788504588" sldId="266"/>
            <ac:spMk id="3" creationId="{DDA97619-82F6-4840-A390-B7DEED89C394}"/>
          </ac:spMkLst>
        </pc:spChg>
        <pc:spChg chg="mod ord">
          <ac:chgData name="Amy Martin" userId="696df28b-a01f-4941-848a-b087e6819034" providerId="ADAL" clId="{F160B215-6EB5-499C-852A-3264641A13EA}" dt="2020-09-08T08:24:28.167" v="12" actId="700"/>
          <ac:spMkLst>
            <pc:docMk/>
            <pc:sldMk cId="1788504588" sldId="266"/>
            <ac:spMk id="4" creationId="{97B0DAAC-CD5E-7143-96D9-DCB6ADF3AD94}"/>
          </ac:spMkLst>
        </pc:spChg>
        <pc:spChg chg="add mod">
          <ac:chgData name="Amy Martin" userId="696df28b-a01f-4941-848a-b087e6819034" providerId="ADAL" clId="{F160B215-6EB5-499C-852A-3264641A13EA}" dt="2020-09-08T09:06:43.753" v="144"/>
          <ac:spMkLst>
            <pc:docMk/>
            <pc:sldMk cId="1788504588" sldId="266"/>
            <ac:spMk id="5" creationId="{758ECB88-C4D1-4BCD-97BC-D44F4320D288}"/>
          </ac:spMkLst>
        </pc:spChg>
      </pc:sldChg>
      <pc:sldChg chg="addSp modSp mod ord modClrScheme chgLayout">
        <pc:chgData name="Amy Martin" userId="696df28b-a01f-4941-848a-b087e6819034" providerId="ADAL" clId="{F160B215-6EB5-499C-852A-3264641A13EA}" dt="2020-09-08T09:06:46.886" v="145"/>
        <pc:sldMkLst>
          <pc:docMk/>
          <pc:sldMk cId="4112568966" sldId="267"/>
        </pc:sldMkLst>
        <pc:spChg chg="mod ord">
          <ac:chgData name="Amy Martin" userId="696df28b-a01f-4941-848a-b087e6819034" providerId="ADAL" clId="{F160B215-6EB5-499C-852A-3264641A13EA}" dt="2020-09-08T08:24:46.911" v="15" actId="14100"/>
          <ac:spMkLst>
            <pc:docMk/>
            <pc:sldMk cId="4112568966" sldId="267"/>
            <ac:spMk id="2" creationId="{127D049A-9D23-6648-9334-2E1740D1D12F}"/>
          </ac:spMkLst>
        </pc:spChg>
        <pc:spChg chg="mod ord">
          <ac:chgData name="Amy Martin" userId="696df28b-a01f-4941-848a-b087e6819034" providerId="ADAL" clId="{F160B215-6EB5-499C-852A-3264641A13EA}" dt="2020-09-08T08:26:01.353" v="21" actId="1076"/>
          <ac:spMkLst>
            <pc:docMk/>
            <pc:sldMk cId="4112568966" sldId="267"/>
            <ac:spMk id="14" creationId="{B3594C25-1F4B-7445-A4C4-63447F37253A}"/>
          </ac:spMkLst>
        </pc:spChg>
        <pc:spChg chg="add mod">
          <ac:chgData name="Amy Martin" userId="696df28b-a01f-4941-848a-b087e6819034" providerId="ADAL" clId="{F160B215-6EB5-499C-852A-3264641A13EA}" dt="2020-09-08T09:06:46.886" v="145"/>
          <ac:spMkLst>
            <pc:docMk/>
            <pc:sldMk cId="4112568966" sldId="267"/>
            <ac:spMk id="17" creationId="{6FC73765-DBA3-4037-9230-C095D470E234}"/>
          </ac:spMkLst>
        </pc:spChg>
        <pc:spChg chg="mod ord">
          <ac:chgData name="Amy Martin" userId="696df28b-a01f-4941-848a-b087e6819034" providerId="ADAL" clId="{F160B215-6EB5-499C-852A-3264641A13EA}" dt="2020-09-08T08:24:43.612" v="14" actId="700"/>
          <ac:spMkLst>
            <pc:docMk/>
            <pc:sldMk cId="4112568966" sldId="267"/>
            <ac:spMk id="24" creationId="{A659E61B-7A31-4741-8520-ED21822852F1}"/>
          </ac:spMkLst>
        </pc:spChg>
        <pc:picChg chg="ord">
          <ac:chgData name="Amy Martin" userId="696df28b-a01f-4941-848a-b087e6819034" providerId="ADAL" clId="{F160B215-6EB5-499C-852A-3264641A13EA}" dt="2020-09-08T08:25:15.892" v="16" actId="167"/>
          <ac:picMkLst>
            <pc:docMk/>
            <pc:sldMk cId="4112568966" sldId="267"/>
            <ac:picMk id="15" creationId="{38EAAD1C-B0A9-5F4C-8F7F-194276A71378}"/>
          </ac:picMkLst>
        </pc:picChg>
      </pc:sldChg>
      <pc:sldChg chg="addSp modSp mod ord modClrScheme chgLayout">
        <pc:chgData name="Amy Martin" userId="696df28b-a01f-4941-848a-b087e6819034" providerId="ADAL" clId="{F160B215-6EB5-499C-852A-3264641A13EA}" dt="2020-09-08T09:06:49.901" v="146"/>
        <pc:sldMkLst>
          <pc:docMk/>
          <pc:sldMk cId="2811034740" sldId="268"/>
        </pc:sldMkLst>
        <pc:spChg chg="mod ord">
          <ac:chgData name="Amy Martin" userId="696df28b-a01f-4941-848a-b087e6819034" providerId="ADAL" clId="{F160B215-6EB5-499C-852A-3264641A13EA}" dt="2020-09-08T08:26:32.339" v="22" actId="700"/>
          <ac:spMkLst>
            <pc:docMk/>
            <pc:sldMk cId="2811034740" sldId="268"/>
            <ac:spMk id="2" creationId="{127D049A-9D23-6648-9334-2E1740D1D12F}"/>
          </ac:spMkLst>
        </pc:spChg>
        <pc:spChg chg="mod ord">
          <ac:chgData name="Amy Martin" userId="696df28b-a01f-4941-848a-b087e6819034" providerId="ADAL" clId="{F160B215-6EB5-499C-852A-3264641A13EA}" dt="2020-09-08T08:26:52.033" v="24" actId="1076"/>
          <ac:spMkLst>
            <pc:docMk/>
            <pc:sldMk cId="2811034740" sldId="268"/>
            <ac:spMk id="3" creationId="{DDA97619-82F6-4840-A390-B7DEED89C394}"/>
          </ac:spMkLst>
        </pc:spChg>
        <pc:spChg chg="mod ord">
          <ac:chgData name="Amy Martin" userId="696df28b-a01f-4941-848a-b087e6819034" providerId="ADAL" clId="{F160B215-6EB5-499C-852A-3264641A13EA}" dt="2020-09-08T08:26:32.339" v="22" actId="700"/>
          <ac:spMkLst>
            <pc:docMk/>
            <pc:sldMk cId="2811034740" sldId="268"/>
            <ac:spMk id="11" creationId="{B01A7B62-C29B-C141-A90A-34B046E189EB}"/>
          </ac:spMkLst>
        </pc:spChg>
        <pc:spChg chg="add mod">
          <ac:chgData name="Amy Martin" userId="696df28b-a01f-4941-848a-b087e6819034" providerId="ADAL" clId="{F160B215-6EB5-499C-852A-3264641A13EA}" dt="2020-09-08T09:06:49.901" v="146"/>
          <ac:spMkLst>
            <pc:docMk/>
            <pc:sldMk cId="2811034740" sldId="268"/>
            <ac:spMk id="12" creationId="{DEB4E7E4-7576-4E1F-AB82-80BEB594D04D}"/>
          </ac:spMkLst>
        </pc:spChg>
      </pc:sldChg>
      <pc:sldChg chg="addSp delSp modSp mod ord modClrScheme chgLayout">
        <pc:chgData name="Amy Martin" userId="696df28b-a01f-4941-848a-b087e6819034" providerId="ADAL" clId="{F160B215-6EB5-499C-852A-3264641A13EA}" dt="2020-09-08T09:06:52.484" v="147"/>
        <pc:sldMkLst>
          <pc:docMk/>
          <pc:sldMk cId="3438414254" sldId="269"/>
        </pc:sldMkLst>
        <pc:spChg chg="add del mod ord">
          <ac:chgData name="Amy Martin" userId="696df28b-a01f-4941-848a-b087e6819034" providerId="ADAL" clId="{F160B215-6EB5-499C-852A-3264641A13EA}" dt="2020-09-08T08:27:10.140" v="26" actId="478"/>
          <ac:spMkLst>
            <pc:docMk/>
            <pc:sldMk cId="3438414254" sldId="269"/>
            <ac:spMk id="2" creationId="{4297DC46-E22E-49AE-A039-3B8AA5537BB9}"/>
          </ac:spMkLst>
        </pc:spChg>
        <pc:spChg chg="mod ord">
          <ac:chgData name="Amy Martin" userId="696df28b-a01f-4941-848a-b087e6819034" providerId="ADAL" clId="{F160B215-6EB5-499C-852A-3264641A13EA}" dt="2020-09-08T08:27:02.063" v="25" actId="700"/>
          <ac:spMkLst>
            <pc:docMk/>
            <pc:sldMk cId="3438414254" sldId="269"/>
            <ac:spMk id="7" creationId="{66D3F4DE-9017-3C4A-B46C-104BA7644A9B}"/>
          </ac:spMkLst>
        </pc:spChg>
        <pc:spChg chg="add mod">
          <ac:chgData name="Amy Martin" userId="696df28b-a01f-4941-848a-b087e6819034" providerId="ADAL" clId="{F160B215-6EB5-499C-852A-3264641A13EA}" dt="2020-09-08T09:06:52.484" v="147"/>
          <ac:spMkLst>
            <pc:docMk/>
            <pc:sldMk cId="3438414254" sldId="269"/>
            <ac:spMk id="13" creationId="{6E0B1F1A-C087-4C84-BD3C-A04E9679E820}"/>
          </ac:spMkLst>
        </pc:spChg>
        <pc:spChg chg="mod ord">
          <ac:chgData name="Amy Martin" userId="696df28b-a01f-4941-848a-b087e6819034" providerId="ADAL" clId="{F160B215-6EB5-499C-852A-3264641A13EA}" dt="2020-09-08T08:27:02.063" v="25" actId="700"/>
          <ac:spMkLst>
            <pc:docMk/>
            <pc:sldMk cId="3438414254" sldId="269"/>
            <ac:spMk id="19" creationId="{D2773EDB-C4CB-F34A-9871-42EA83A2E165}"/>
          </ac:spMkLst>
        </pc:spChg>
      </pc:sldChg>
      <pc:sldChg chg="addSp delSp modSp mod ord modClrScheme chgLayout">
        <pc:chgData name="Amy Martin" userId="696df28b-a01f-4941-848a-b087e6819034" providerId="ADAL" clId="{F160B215-6EB5-499C-852A-3264641A13EA}" dt="2020-09-08T09:06:59.577" v="148"/>
        <pc:sldMkLst>
          <pc:docMk/>
          <pc:sldMk cId="1561357341" sldId="270"/>
        </pc:sldMkLst>
        <pc:spChg chg="mod ord">
          <ac:chgData name="Amy Martin" userId="696df28b-a01f-4941-848a-b087e6819034" providerId="ADAL" clId="{F160B215-6EB5-499C-852A-3264641A13EA}" dt="2020-09-08T08:28:06.769" v="31" actId="1076"/>
          <ac:spMkLst>
            <pc:docMk/>
            <pc:sldMk cId="1561357341" sldId="270"/>
            <ac:spMk id="2" creationId="{1EFB7586-0FFD-7E40-A4D1-78E4A46E91C6}"/>
          </ac:spMkLst>
        </pc:spChg>
        <pc:spChg chg="add del mod ord">
          <ac:chgData name="Amy Martin" userId="696df28b-a01f-4941-848a-b087e6819034" providerId="ADAL" clId="{F160B215-6EB5-499C-852A-3264641A13EA}" dt="2020-09-08T08:21:18.363" v="7" actId="478"/>
          <ac:spMkLst>
            <pc:docMk/>
            <pc:sldMk cId="1561357341" sldId="270"/>
            <ac:spMk id="3" creationId="{C6F0A0DC-3CCB-4183-99E0-E0FED8E9DEF8}"/>
          </ac:spMkLst>
        </pc:spChg>
        <pc:spChg chg="add del mod ord">
          <ac:chgData name="Amy Martin" userId="696df28b-a01f-4941-848a-b087e6819034" providerId="ADAL" clId="{F160B215-6EB5-499C-852A-3264641A13EA}" dt="2020-09-08T08:28:04.585" v="29" actId="478"/>
          <ac:spMkLst>
            <pc:docMk/>
            <pc:sldMk cId="1561357341" sldId="270"/>
            <ac:spMk id="4" creationId="{24CC224D-B1A8-4BC3-B4A8-35B0E0D13F50}"/>
          </ac:spMkLst>
        </pc:spChg>
        <pc:spChg chg="mod ord">
          <ac:chgData name="Amy Martin" userId="696df28b-a01f-4941-848a-b087e6819034" providerId="ADAL" clId="{F160B215-6EB5-499C-852A-3264641A13EA}" dt="2020-09-08T08:27:23.993" v="27" actId="700"/>
          <ac:spMkLst>
            <pc:docMk/>
            <pc:sldMk cId="1561357341" sldId="270"/>
            <ac:spMk id="5" creationId="{3BACEBCB-9543-D145-BA16-7E627B09A256}"/>
          </ac:spMkLst>
        </pc:spChg>
        <pc:spChg chg="add del mod ord">
          <ac:chgData name="Amy Martin" userId="696df28b-a01f-4941-848a-b087e6819034" providerId="ADAL" clId="{F160B215-6EB5-499C-852A-3264641A13EA}" dt="2020-09-08T08:28:18.897" v="34" actId="478"/>
          <ac:spMkLst>
            <pc:docMk/>
            <pc:sldMk cId="1561357341" sldId="270"/>
            <ac:spMk id="6" creationId="{E9C3CAAB-9D7B-43BA-92AC-8CD694CAB14C}"/>
          </ac:spMkLst>
        </pc:spChg>
        <pc:spChg chg="add mod">
          <ac:chgData name="Amy Martin" userId="696df28b-a01f-4941-848a-b087e6819034" providerId="ADAL" clId="{F160B215-6EB5-499C-852A-3264641A13EA}" dt="2020-09-08T09:06:59.577" v="148"/>
          <ac:spMkLst>
            <pc:docMk/>
            <pc:sldMk cId="1561357341" sldId="270"/>
            <ac:spMk id="8" creationId="{AFA3842F-819E-41F1-A270-706281450DB5}"/>
          </ac:spMkLst>
        </pc:spChg>
        <pc:picChg chg="add del mod">
          <ac:chgData name="Amy Martin" userId="696df28b-a01f-4941-848a-b087e6819034" providerId="ADAL" clId="{F160B215-6EB5-499C-852A-3264641A13EA}" dt="2020-09-08T08:28:24.123" v="35" actId="1076"/>
          <ac:picMkLst>
            <pc:docMk/>
            <pc:sldMk cId="1561357341" sldId="270"/>
            <ac:picMk id="9" creationId="{7110996B-4A58-AA43-A453-C67EC812773B}"/>
          </ac:picMkLst>
        </pc:picChg>
      </pc:sldChg>
    </pc:docChg>
  </pc:docChgLst>
  <pc:docChgLst>
    <pc:chgData name="Amy Martin" userId="696df28b-a01f-4941-848a-b087e6819034" providerId="ADAL" clId="{4AD93915-101A-4FCD-B5B1-CCCD5036015D}"/>
    <pc:docChg chg="modSld">
      <pc:chgData name="Amy Martin" userId="696df28b-a01f-4941-848a-b087e6819034" providerId="ADAL" clId="{4AD93915-101A-4FCD-B5B1-CCCD5036015D}" dt="2020-10-21T12:49:41.953" v="44" actId="20577"/>
      <pc:docMkLst>
        <pc:docMk/>
      </pc:docMkLst>
      <pc:sldChg chg="modSp mod">
        <pc:chgData name="Amy Martin" userId="696df28b-a01f-4941-848a-b087e6819034" providerId="ADAL" clId="{4AD93915-101A-4FCD-B5B1-CCCD5036015D}" dt="2020-10-21T12:49:41.953" v="44" actId="20577"/>
        <pc:sldMkLst>
          <pc:docMk/>
          <pc:sldMk cId="2361102937" sldId="256"/>
        </pc:sldMkLst>
        <pc:spChg chg="mod">
          <ac:chgData name="Amy Martin" userId="696df28b-a01f-4941-848a-b087e6819034" providerId="ADAL" clId="{4AD93915-101A-4FCD-B5B1-CCCD5036015D}" dt="2020-10-21T12:49:41.953" v="44" actId="20577"/>
          <ac:spMkLst>
            <pc:docMk/>
            <pc:sldMk cId="2361102937" sldId="256"/>
            <ac:spMk id="3" creationId="{2819D0F8-5F49-3B4B-80E3-B0E55E32813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FCD7A-001C-C94B-B0DC-2A25D01FB2F2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E2C59-1423-CC4F-9E31-9B5CE859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9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2762B0E7-FD89-984F-8F41-CBB8B3D89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4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F4F874-EB9C-F146-83CC-79344F7B5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Col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89A84F-1C3C-C849-B29A-43A9BB2E1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2420936"/>
            <a:ext cx="3579813" cy="3816352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 marL="144000" indent="-457200">
              <a:spcAft>
                <a:spcPts val="600"/>
              </a:spcAft>
              <a:defRPr b="0" i="0">
                <a:latin typeface="Roboto Slab Light" pitchFamily="2" charset="0"/>
                <a:ea typeface="Roboto Slab Light" pitchFamily="2" charset="0"/>
              </a:defRPr>
            </a:lvl2pPr>
            <a:lvl3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3pPr>
            <a:lvl4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4pPr>
            <a:lvl5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20937"/>
            <a:ext cx="3579813" cy="3816351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 Light" pitchFamily="2" charset="0"/>
                <a:ea typeface="Roboto Slab Light" pitchFamily="2" charset="0"/>
              </a:defRPr>
            </a:lvl2pPr>
            <a:lvl3pPr>
              <a:defRPr b="0" i="0">
                <a:latin typeface="Brown-RegularItalic" pitchFamily="2" charset="77"/>
              </a:defRPr>
            </a:lvl3pPr>
            <a:lvl4pPr>
              <a:defRPr b="0" i="0">
                <a:latin typeface="Brown-RegularItalic" pitchFamily="2" charset="77"/>
              </a:defRPr>
            </a:lvl4pPr>
            <a:lvl5pPr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3F22FF7-9E4E-A741-980B-8BFF6ED94259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63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266CA0-0607-3944-ACAF-CF90E45B5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93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8C31DBF2-E778-D349-8D0C-A895AB5A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4980214"/>
            <a:ext cx="5040313" cy="1257071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b="0" i="0" smtClean="0">
                <a:solidFill>
                  <a:srgbClr val="EF811B"/>
                </a:solidFill>
                <a:effectLst/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0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admin@charliewaller.org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D152FF-FF2B-244A-B63C-688B3E62070C}"/>
              </a:ext>
            </a:extLst>
          </p:cNvPr>
          <p:cNvSpPr txBox="1">
            <a:spLocks/>
          </p:cNvSpPr>
          <p:nvPr userDrawn="1"/>
        </p:nvSpPr>
        <p:spPr>
          <a:xfrm>
            <a:off x="6244997" y="6237285"/>
            <a:ext cx="2438401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rgbClr val="EF811B"/>
                </a:solidFill>
                <a:latin typeface="Brown-RegularItalic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b="0" i="0" kern="1200" baseline="0" dirty="0">
                <a:solidFill>
                  <a:schemeClr val="bg1"/>
                </a:solidFill>
                <a:effectLst/>
                <a:latin typeface="Roboto Slab Light" pitchFamily="2" charset="0"/>
                <a:ea typeface="Roboto Slab Light" pitchFamily="2" charset="0"/>
                <a:cs typeface="+mn-cs"/>
              </a:rPr>
              <a:t>Registered charity number 1109984</a:t>
            </a:r>
          </a:p>
        </p:txBody>
      </p:sp>
    </p:spTree>
    <p:extLst>
      <p:ext uri="{BB962C8B-B14F-4D97-AF65-F5344CB8AC3E}">
        <p14:creationId xmlns:p14="http://schemas.microsoft.com/office/powerpoint/2010/main" val="28589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1BBDE858-40B8-A444-80BA-B8E649EEB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aseline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16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60D82-2380-8447-ADA5-39600CBA7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6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4F6A417-BFAD-BF46-83DE-70CA33FA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68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A963A61-F056-0B49-8378-503986F08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88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7EAFB47-539C-6B46-81A0-0C477A72A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93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F0A69D7D-3B91-E549-8AF4-0DB964544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2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560D82-2380-8447-ADA5-39600CBA7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08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D79B1D-A52D-4045-9EAD-F055EB5BA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20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D1A0EF-1045-6C4A-AFD7-061745422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97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7EA680-B51F-6E41-A52C-4298190DA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20937"/>
            <a:ext cx="5688013" cy="381635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18A0205B-9C48-6A47-BB05-0215B14E8627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49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F4F874-EB9C-F146-83CC-79344F7B5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775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2Col_Simple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289A84F-1C3C-C849-B29A-43A9BB2E1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2420936"/>
            <a:ext cx="3579813" cy="3816352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 marL="144000" indent="-457200">
              <a:spcAft>
                <a:spcPts val="600"/>
              </a:spcAft>
              <a:defRPr b="0" i="0">
                <a:latin typeface="Roboto Slab Light" pitchFamily="2" charset="0"/>
                <a:ea typeface="Roboto Slab Light" pitchFamily="2" charset="0"/>
              </a:defRPr>
            </a:lvl2pPr>
            <a:lvl3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3pPr>
            <a:lvl4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4pPr>
            <a:lvl5pPr marL="144000" indent="-457200">
              <a:spcAft>
                <a:spcPts val="600"/>
              </a:spcAft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420937"/>
            <a:ext cx="3579813" cy="3816351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 Light" pitchFamily="2" charset="0"/>
                <a:ea typeface="Roboto Slab Light" pitchFamily="2" charset="0"/>
              </a:defRPr>
            </a:lvl2pPr>
            <a:lvl3pPr>
              <a:defRPr b="0" i="0">
                <a:latin typeface="Brown-RegularItalic" pitchFamily="2" charset="77"/>
              </a:defRPr>
            </a:lvl3pPr>
            <a:lvl4pPr>
              <a:defRPr b="0" i="0">
                <a:latin typeface="Brown-RegularItalic" pitchFamily="2" charset="77"/>
              </a:defRPr>
            </a:lvl4pPr>
            <a:lvl5pPr>
              <a:defRPr b="0" i="0">
                <a:latin typeface="Brown-RegularItalic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3F22FF7-9E4E-A741-980B-8BFF6ED94259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32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Simple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99266CA0-0607-3944-ACAF-CF90E45B5F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oughnut 8">
            <a:extLst>
              <a:ext uri="{FF2B5EF4-FFF2-40B4-BE49-F238E27FC236}">
                <a16:creationId xmlns:a16="http://schemas.microsoft.com/office/drawing/2014/main" id="{17FF44BA-6141-4647-88FE-E34D50AACA10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7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8C31DBF2-E778-D349-8D0C-A895AB5A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/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1912" y="4980214"/>
            <a:ext cx="5040313" cy="1257071"/>
          </a:xfrm>
        </p:spPr>
        <p:txBody>
          <a:bodyPr>
            <a:normAutofit/>
          </a:bodyPr>
          <a:lstStyle>
            <a:lvl1pPr marL="0" indent="0" algn="l">
              <a:buNone/>
              <a:defRPr lang="en-GB" sz="1200" b="0" i="0" smtClean="0">
                <a:solidFill>
                  <a:srgbClr val="EF811B"/>
                </a:solidFill>
                <a:effectLst/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b="0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admin@charliewaller.org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438401" cy="269875"/>
          </a:xfrm>
        </p:spPr>
        <p:txBody>
          <a:bodyPr/>
          <a:lstStyle>
            <a:lvl1pPr>
              <a:defRPr sz="1200" b="1" i="0" baseline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D152FF-FF2B-244A-B63C-688B3E62070C}"/>
              </a:ext>
            </a:extLst>
          </p:cNvPr>
          <p:cNvSpPr txBox="1">
            <a:spLocks/>
          </p:cNvSpPr>
          <p:nvPr userDrawn="1"/>
        </p:nvSpPr>
        <p:spPr>
          <a:xfrm>
            <a:off x="6244997" y="6237285"/>
            <a:ext cx="2438401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 rtl="0" eaLnBrk="1" latinLnBrk="0" hangingPunct="1">
              <a:defRPr sz="1200" b="1" i="0" kern="1200" baseline="0">
                <a:solidFill>
                  <a:srgbClr val="EF811B"/>
                </a:solidFill>
                <a:latin typeface="Brown-RegularItalic" pitchFamily="2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b="0" i="0" kern="1200" baseline="0" dirty="0">
                <a:solidFill>
                  <a:schemeClr val="bg1"/>
                </a:solidFill>
                <a:effectLst/>
                <a:latin typeface="Roboto Slab Light" pitchFamily="2" charset="0"/>
                <a:ea typeface="Roboto Slab Light" pitchFamily="2" charset="0"/>
                <a:cs typeface="+mn-cs"/>
              </a:rPr>
              <a:t>Registered charity number 1109984</a:t>
            </a:r>
          </a:p>
        </p:txBody>
      </p:sp>
    </p:spTree>
    <p:extLst>
      <p:ext uri="{BB962C8B-B14F-4D97-AF65-F5344CB8AC3E}">
        <p14:creationId xmlns:p14="http://schemas.microsoft.com/office/powerpoint/2010/main" val="29595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44F6A417-BFAD-BF46-83DE-70CA33FA00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7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1A963A61-F056-0B49-8378-503986F083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92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7EAFB47-539C-6B46-81A0-0C477A72A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6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l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device&#10;&#10;Description automatically generated">
            <a:extLst>
              <a:ext uri="{FF2B5EF4-FFF2-40B4-BE49-F238E27FC236}">
                <a16:creationId xmlns:a16="http://schemas.microsoft.com/office/drawing/2014/main" id="{F0A69D7D-3B91-E549-8AF4-0DB964544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7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D79B1D-A52D-4045-9EAD-F055EB5BA4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7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/Section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D1A0EF-1045-6C4A-AFD7-0617454229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912" y="765175"/>
            <a:ext cx="5040313" cy="2663825"/>
          </a:xfrm>
        </p:spPr>
        <p:txBody>
          <a:bodyPr anchor="b"/>
          <a:lstStyle>
            <a:lvl1pPr algn="l">
              <a:defRPr sz="3000" b="1" i="0">
                <a:solidFill>
                  <a:srgbClr val="005E84"/>
                </a:solidFill>
                <a:latin typeface="Brown-RegularItalic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912" y="3759200"/>
            <a:ext cx="5040313" cy="2478086"/>
          </a:xfrm>
        </p:spPr>
        <p:txBody>
          <a:bodyPr>
            <a:normAutofit/>
          </a:bodyPr>
          <a:lstStyle>
            <a:lvl1pPr marL="0" indent="0" algn="l">
              <a:buNone/>
              <a:defRPr sz="2100" b="0" i="0">
                <a:solidFill>
                  <a:schemeClr val="bg1"/>
                </a:solidFill>
                <a:latin typeface="Brown-RegularItal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8A2AE9-3517-A044-B6FE-FE392769C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912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8DCA5B-A6B7-4946-8D3A-CD8ABA6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chemeClr val="bg1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oughnut 10">
            <a:extLst>
              <a:ext uri="{FF2B5EF4-FFF2-40B4-BE49-F238E27FC236}">
                <a16:creationId xmlns:a16="http://schemas.microsoft.com/office/drawing/2014/main" id="{8EDBCD7C-D4C5-0141-BE7E-3E1A5007AF7C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7EA680-B51F-6E41-A52C-4298190DAB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20937"/>
            <a:ext cx="5688013" cy="381635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Doughnut 11">
            <a:extLst>
              <a:ext uri="{FF2B5EF4-FFF2-40B4-BE49-F238E27FC236}">
                <a16:creationId xmlns:a16="http://schemas.microsoft.com/office/drawing/2014/main" id="{18A0205B-9C48-6A47-BB05-0215B14E8627}"/>
              </a:ext>
            </a:extLst>
          </p:cNvPr>
          <p:cNvSpPr/>
          <p:nvPr userDrawn="1"/>
        </p:nvSpPr>
        <p:spPr>
          <a:xfrm>
            <a:off x="8208963" y="5967412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765175"/>
            <a:ext cx="5688013" cy="1655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20937"/>
            <a:ext cx="7524751" cy="3816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5E84"/>
                </a:solidFill>
                <a:latin typeface="BROWN-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8053CFB4-0282-FC47-9A5D-60F19FB383A5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2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62" r:id="rId10"/>
    <p:sldLayoutId id="2147483664" r:id="rId11"/>
    <p:sldLayoutId id="2147483674" r:id="rId12"/>
    <p:sldLayoutId id="214748368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EF811B"/>
          </a:solidFill>
          <a:latin typeface="Brown-RegularItalic" pitchFamily="2" charset="77"/>
          <a:ea typeface="+mj-ea"/>
          <a:cs typeface="+mj-cs"/>
        </a:defRPr>
      </a:lvl1pPr>
    </p:titleStyle>
    <p:bodyStyle>
      <a:lvl1pPr marL="0" indent="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1pPr>
      <a:lvl2pPr marL="144000" indent="-45720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2pPr>
      <a:lvl3pPr marL="11430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3pPr>
      <a:lvl4pPr marL="16002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4pPr>
      <a:lvl5pPr marL="20574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4014">
          <p15:clr>
            <a:srgbClr val="F26B43"/>
          </p15:clr>
        </p15:guide>
        <p15:guide id="3" pos="5511">
          <p15:clr>
            <a:srgbClr val="F26B43"/>
          </p15:clr>
        </p15:guide>
        <p15:guide id="4" pos="5171">
          <p15:clr>
            <a:srgbClr val="F26B43"/>
          </p15:clr>
        </p15:guide>
        <p15:guide id="6" pos="431">
          <p15:clr>
            <a:srgbClr val="F26B43"/>
          </p15:clr>
        </p15:guide>
        <p15:guide id="7" orient="horz" pos="278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482">
          <p15:clr>
            <a:srgbClr val="F26B43"/>
          </p15:clr>
        </p15:guide>
        <p15:guide id="10" pos="839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765175"/>
            <a:ext cx="5688013" cy="16557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2420937"/>
            <a:ext cx="7524751" cy="38163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237287"/>
            <a:ext cx="3086100" cy="269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rgbClr val="005E84"/>
                </a:solidFill>
                <a:latin typeface="BROWN-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8963" y="5967413"/>
            <a:ext cx="539750" cy="5397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1" i="0">
                <a:solidFill>
                  <a:srgbClr val="EF811B"/>
                </a:solidFill>
                <a:latin typeface="Brown-RegularItalic" pitchFamily="2" charset="77"/>
              </a:defRPr>
            </a:lvl1pPr>
          </a:lstStyle>
          <a:p>
            <a:fld id="{7C23CD3B-0B7E-9F43-AB10-3DFC78E76F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8053CFB4-0282-FC47-9A5D-60F19FB383A5}"/>
              </a:ext>
            </a:extLst>
          </p:cNvPr>
          <p:cNvSpPr/>
          <p:nvPr userDrawn="1"/>
        </p:nvSpPr>
        <p:spPr>
          <a:xfrm>
            <a:off x="8208963" y="5967413"/>
            <a:ext cx="539750" cy="539750"/>
          </a:xfrm>
          <a:prstGeom prst="donut">
            <a:avLst>
              <a:gd name="adj" fmla="val 132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7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EF811B"/>
          </a:solidFill>
          <a:latin typeface="Brown-RegularItalic" pitchFamily="2" charset="77"/>
          <a:ea typeface="+mj-ea"/>
          <a:cs typeface="+mj-cs"/>
        </a:defRPr>
      </a:lvl1pPr>
    </p:titleStyle>
    <p:bodyStyle>
      <a:lvl1pPr marL="0" indent="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1pPr>
      <a:lvl2pPr marL="144000" indent="-457200" algn="l" defTabSz="7200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Roboto Slab Light" pitchFamily="2" charset="0"/>
          <a:ea typeface="Roboto Slab Light" pitchFamily="2" charset="0"/>
          <a:cs typeface="+mn-cs"/>
        </a:defRPr>
      </a:lvl2pPr>
      <a:lvl3pPr marL="11430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3pPr>
      <a:lvl4pPr marL="16002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4pPr>
      <a:lvl5pPr marL="2057400" indent="-228600" algn="l" defTabSz="7200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b="0" i="0" kern="1200" baseline="0">
          <a:solidFill>
            <a:srgbClr val="005E84"/>
          </a:solidFill>
          <a:latin typeface="Brown-RegularItalic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25">
          <p15:clr>
            <a:srgbClr val="F26B43"/>
          </p15:clr>
        </p15:guide>
        <p15:guide id="2" pos="4014">
          <p15:clr>
            <a:srgbClr val="F26B43"/>
          </p15:clr>
        </p15:guide>
        <p15:guide id="3" pos="5511">
          <p15:clr>
            <a:srgbClr val="F26B43"/>
          </p15:clr>
        </p15:guide>
        <p15:guide id="4" pos="5171">
          <p15:clr>
            <a:srgbClr val="F26B43"/>
          </p15:clr>
        </p15:guide>
        <p15:guide id="6" pos="431">
          <p15:clr>
            <a:srgbClr val="F26B43"/>
          </p15:clr>
        </p15:guide>
        <p15:guide id="7" orient="horz" pos="278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orient="horz" pos="482">
          <p15:clr>
            <a:srgbClr val="F26B43"/>
          </p15:clr>
        </p15:guide>
        <p15:guide id="10" pos="839">
          <p15:clr>
            <a:srgbClr val="F26B43"/>
          </p15:clr>
        </p15:guide>
        <p15:guide id="1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s://www.youtube.com/watch?v=WcSUs9iZv-g&amp;feature=youtu.be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hyperlink" Target="https://www.samaritans.org/scotland/how-we-can-help/if-youre-worried-about-someone-else/myths-about-suicide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ix.org.uk/about-us/goodbye-childline-hello-themix" TargetMode="External"/><Relationship Id="rId2" Type="http://schemas.openxmlformats.org/officeDocument/2006/relationships/hyperlink" Target="https://www.samaritans.org/how-we-can-help-you/contact-u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emf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FB049368-6A07-4D2B-B98C-F268C4CE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E38168-1A3E-B740-A86A-BE0A84744D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Brown-RegularItalic" pitchFamily="2" charset="77"/>
              </a:rPr>
              <a:t>Seeking help</a:t>
            </a:r>
            <a:br>
              <a:rPr lang="en-US" dirty="0">
                <a:latin typeface="Brown-RegularItalic" pitchFamily="2" charset="77"/>
              </a:rPr>
            </a:br>
            <a:r>
              <a:rPr lang="en-US" dirty="0">
                <a:latin typeface="Brown-RegularItalic" pitchFamily="2" charset="77"/>
              </a:rPr>
              <a:t>in times of trouble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9D0F8-5F49-3B4B-80E3-B0E55E3281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Starting conversations about mental health with creative industry </a:t>
            </a:r>
            <a:br>
              <a:rPr lang="en-US" dirty="0"/>
            </a:br>
            <a:r>
              <a:rPr lang="en-US" dirty="0"/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236110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I survived jumping off the Golden Gate Bridge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r>
              <a:rPr lang="en-GB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www.youtube.com/watch?v=WcSUs9iZv-g&amp;feature=youtu.be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69C26-EAD1-C343-887C-B6DEE922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Play YouTube video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651C9-10CE-3641-A80A-16B858998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22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Samaritans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rmAutofit/>
          </a:bodyPr>
          <a:lstStyle/>
          <a:p>
            <a:pPr marR="0" algn="l" rtl="0"/>
            <a:r>
              <a:rPr lang="en-CA" sz="2400" b="0" i="0" u="none" strike="noStrike" baseline="30000" dirty="0">
                <a:latin typeface="Roboto Slab" pitchFamily="2" charset="0"/>
                <a:hlinkClick r:id="rId2"/>
              </a:rPr>
              <a:t>https://www.samaritans.org/scotland/how-we-can-help/if-youre-worried-about-someone-else/myths-about-suicide/</a:t>
            </a:r>
            <a:endParaRPr lang="en-CA" sz="2400" b="0" i="0" u="none" strike="noStrike" baseline="30000" dirty="0">
              <a:latin typeface="Roboto Slab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69C26-EAD1-C343-887C-B6DEE922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Visit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A7F73-D19F-5D41-90CB-5772A780A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864150"/>
            <a:ext cx="10795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3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4162-8B14-7949-AD0A-6618DB8F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429000"/>
            <a:ext cx="5688013" cy="1115588"/>
          </a:xfrm>
        </p:spPr>
        <p:txBody>
          <a:bodyPr/>
          <a:lstStyle/>
          <a:p>
            <a:r>
              <a:rPr lang="en-US" dirty="0"/>
              <a:t>Support in the UK and </a:t>
            </a:r>
            <a:br>
              <a:rPr lang="en-US" dirty="0"/>
            </a:br>
            <a:r>
              <a:rPr lang="en-US" dirty="0"/>
              <a:t>the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047E-5704-2043-886B-E8DE759F9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581526"/>
            <a:ext cx="5688013" cy="1655762"/>
          </a:xfrm>
        </p:spPr>
        <p:txBody>
          <a:bodyPr>
            <a:noAutofit/>
          </a:bodyPr>
          <a:lstStyle/>
          <a:p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www.samaritans.org/how-we-can-help-you/contact-us</a:t>
            </a:r>
            <a:br>
              <a:rPr lang="en-US" sz="1200" dirty="0"/>
            </a:br>
            <a:r>
              <a:rPr lang="en-US" sz="1200" dirty="0"/>
              <a:t>(Any age)</a:t>
            </a:r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www.themix.org.uk/about-us/goodbye-childline-hello-themix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(Age 18-25)</a:t>
            </a:r>
          </a:p>
          <a:p>
            <a:r>
              <a:rPr lang="en-US" sz="1200" dirty="0"/>
              <a:t>Student Welfare and Participation Team for Counselling or College Nurse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69C26-EAD1-C343-887C-B6DEE922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15EF9-C438-C041-B5CB-5B9480B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D46866-3460-2343-A3F4-93C7C92680D1}"/>
              </a:ext>
            </a:extLst>
          </p:cNvPr>
          <p:cNvSpPr txBox="1">
            <a:spLocks/>
          </p:cNvSpPr>
          <p:nvPr/>
        </p:nvSpPr>
        <p:spPr>
          <a:xfrm>
            <a:off x="1923068" y="1864150"/>
            <a:ext cx="4449157" cy="11155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E84"/>
                </a:solidFill>
              </a:rPr>
              <a:t>View literature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574DE-A5DA-894C-8313-08FC90CD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2" y="1864150"/>
            <a:ext cx="10668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3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Seeking help for </a:t>
            </a:r>
            <a:br>
              <a:rPr lang="en-US" dirty="0"/>
            </a:br>
            <a:r>
              <a:rPr lang="en-US" dirty="0"/>
              <a:t>emotional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176075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If someone you know was feeling really low and desperate who could they talk to?</a:t>
            </a:r>
            <a:endParaRPr lang="en-US" sz="2400" dirty="0">
              <a:latin typeface="Roboto Slab Light" pitchFamily="2" charset="0"/>
              <a:ea typeface="Roboto Slab Light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pic>
        <p:nvPicPr>
          <p:cNvPr id="9" name="Picture 8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D8D332D3-60A4-0D41-BCD0-B2272715A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5935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62AFB-B097-8449-A6C0-048BE57EC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Against Depression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39B23-3228-3E4A-8809-CB563F5C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19F42-18B3-AD4B-AA0F-4448C35C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E4A7-899B-8640-8ED8-0DF941C73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2663" y="1489020"/>
            <a:ext cx="2177592" cy="3073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2E43A-477E-9041-B897-63AE1C892E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130500"/>
            <a:ext cx="2177592" cy="30731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15228F-C9DB-8B41-B7AA-01F2E2EB35AE}"/>
              </a:ext>
            </a:extLst>
          </p:cNvPr>
          <p:cNvSpPr txBox="1">
            <a:spLocks/>
          </p:cNvSpPr>
          <p:nvPr/>
        </p:nvSpPr>
        <p:spPr>
          <a:xfrm>
            <a:off x="1480008" y="5464774"/>
            <a:ext cx="6728955" cy="6620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EF811B"/>
                </a:solidFill>
                <a:latin typeface="Brown-RegularItalic" pitchFamily="2" charset="77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bg1"/>
                </a:solidFill>
              </a:rPr>
              <a:t>Visit </a:t>
            </a:r>
            <a:r>
              <a:rPr lang="en-US" sz="2100" dirty="0" err="1">
                <a:solidFill>
                  <a:schemeClr val="bg1"/>
                </a:solidFill>
              </a:rPr>
              <a:t>studentsagainstdepression.org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CF99D-1C49-FB45-AC1F-78A24CC133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3" y="2130501"/>
            <a:ext cx="2177592" cy="3073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3A5F24-3EF7-D94D-884F-BDA964B6F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12" y="5435795"/>
            <a:ext cx="71162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5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F3FE-38FC-B944-A824-A176B2C10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0BF7B-E383-B54A-A478-87F1FAA16C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EF7F1A"/>
                </a:solidFill>
              </a:rPr>
              <a:t>Charlie Waller Trust</a:t>
            </a:r>
          </a:p>
          <a:p>
            <a:r>
              <a:rPr lang="en-GB" dirty="0">
                <a:solidFill>
                  <a:srgbClr val="FFFFFF"/>
                </a:solidFill>
              </a:rPr>
              <a:t>First Floor, Rear Office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32 High Street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Thatcham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Berkshire RG19 3JD</a:t>
            </a:r>
          </a:p>
          <a:p>
            <a:r>
              <a:rPr lang="en-GB" dirty="0">
                <a:solidFill>
                  <a:srgbClr val="FFFFFF"/>
                </a:solidFill>
              </a:rPr>
              <a:t>01635 869754 </a:t>
            </a:r>
            <a:r>
              <a:rPr lang="en-GB" dirty="0">
                <a:solidFill>
                  <a:srgbClr val="EF7F1A"/>
                </a:solidFill>
              </a:rPr>
              <a:t>•</a:t>
            </a:r>
            <a:r>
              <a:rPr lang="en-GB" dirty="0">
                <a:solidFill>
                  <a:srgbClr val="FFFFFF"/>
                </a:solidFill>
              </a:rPr>
              <a:t> hello@charliewaller.org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70010-5EF8-AA49-A19A-8AD082A0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911" y="6237287"/>
            <a:ext cx="2839495" cy="269875"/>
          </a:xfrm>
        </p:spPr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52560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had a headache for several days and your vision is blurred.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feel too unwell for work or college.</a:t>
            </a:r>
          </a:p>
          <a:p>
            <a:pPr>
              <a:spcAft>
                <a:spcPts val="1200"/>
              </a:spcAft>
            </a:pPr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pic>
        <p:nvPicPr>
          <p:cNvPr id="9" name="Picture 8" descr="A person standing next to a bicycle&#10;&#10;Description automatically generated">
            <a:extLst>
              <a:ext uri="{FF2B5EF4-FFF2-40B4-BE49-F238E27FC236}">
                <a16:creationId xmlns:a16="http://schemas.microsoft.com/office/drawing/2014/main" id="{A7F01672-2E39-48B5-AEDC-BAF77348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15" t="5411" r="1606" b="7557"/>
          <a:stretch/>
        </p:blipFill>
        <p:spPr>
          <a:xfrm>
            <a:off x="5684363" y="1623765"/>
            <a:ext cx="3610466" cy="36104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678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You have been feeling down and anxious for several days and dread getting up for college or work.</a:t>
            </a:r>
          </a:p>
          <a:p>
            <a:r>
              <a:rPr lang="en-GB" sz="2400" dirty="0"/>
              <a:t>What might you do?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pic>
        <p:nvPicPr>
          <p:cNvPr id="5" name="Picture 4" descr="A person sitting at a desk&#10;&#10;Description automatically generated">
            <a:extLst>
              <a:ext uri="{FF2B5EF4-FFF2-40B4-BE49-F238E27FC236}">
                <a16:creationId xmlns:a16="http://schemas.microsoft.com/office/drawing/2014/main" id="{55C76033-4408-4CBC-8539-92545EB4F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8" t="809" r="7763" b="4106"/>
          <a:stretch/>
        </p:blipFill>
        <p:spPr>
          <a:xfrm>
            <a:off x="5684363" y="1623766"/>
            <a:ext cx="3610466" cy="36104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757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EB275A9-DDAD-4B4F-9ACC-7630092AD55A}"/>
              </a:ext>
            </a:extLst>
          </p:cNvPr>
          <p:cNvSpPr/>
          <p:nvPr/>
        </p:nvSpPr>
        <p:spPr>
          <a:xfrm>
            <a:off x="5401559" y="1340962"/>
            <a:ext cx="4176075" cy="4176075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152FD-BBD1-FE4C-A7A3-B1B468BD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Feeling unwell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A5AAC-978A-6E40-860F-C11F2E8B4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4293141" cy="381635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Roboto Slab Light" pitchFamily="2" charset="0"/>
                <a:ea typeface="Roboto Slab Light" pitchFamily="2" charset="0"/>
              </a:rPr>
              <a:t>Why might it be harder to ask for help with an emotional problem than a physical one?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ADAA-4011-3B42-967A-37E97E11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3CD3B-0B7E-9F43-AB10-3DFC78E76F5B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8A923-DC1E-994A-984F-0F7AB31D4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FCA8C690-274F-FD48-994D-AC62EAF452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1508" y="1610911"/>
            <a:ext cx="3636176" cy="36361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697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A</a:t>
            </a:r>
            <a:br>
              <a:rPr lang="en-US" dirty="0"/>
            </a:br>
            <a:r>
              <a:rPr lang="en-US" dirty="0"/>
              <a:t>What is stress?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420937"/>
            <a:ext cx="5516291" cy="381635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 sz="2800"/>
            </a:pPr>
            <a:r>
              <a:rPr lang="en-GB" sz="2400" dirty="0"/>
              <a:t>“The adverse reaction people have to excessive pressure or other types of demand placed on them”</a:t>
            </a:r>
          </a:p>
          <a:p>
            <a:pPr>
              <a:spcBef>
                <a:spcPts val="600"/>
              </a:spcBef>
              <a:defRPr sz="2800"/>
            </a:pPr>
            <a:r>
              <a:rPr lang="en-GB" sz="1800" dirty="0">
                <a:solidFill>
                  <a:srgbClr val="EF811B"/>
                </a:solidFill>
              </a:rPr>
              <a:t>Health &amp; Safety Executive, HSE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0DAAC-CD5E-7143-96D9-DCB6ADF3A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58ECB88-C4D1-4BCD-97BC-D44F4320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78850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EAAD1C-B0A9-5F4C-8F7F-194276A7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0" y="2053278"/>
            <a:ext cx="840578" cy="870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765175"/>
            <a:ext cx="6448108" cy="16557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100" dirty="0">
                <a:solidFill>
                  <a:srgbClr val="005E84"/>
                </a:solidFill>
              </a:rPr>
              <a:t>Activity B</a:t>
            </a:r>
            <a:br>
              <a:rPr lang="en-US" dirty="0"/>
            </a:br>
            <a:r>
              <a:rPr lang="en-US" dirty="0"/>
              <a:t>What’s in your stress container?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594C25-1F4B-7445-A4C4-63447F37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196" y="2166703"/>
            <a:ext cx="1892235" cy="430887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1400" dirty="0"/>
              <a:t>Stress flows </a:t>
            </a:r>
            <a:br>
              <a:rPr lang="en-GB" sz="1400" dirty="0"/>
            </a:br>
            <a:r>
              <a:rPr lang="en-GB" sz="1400" dirty="0"/>
              <a:t>into the container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A659E61B-7A31-4741-8520-ED218228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C4FB2-39C5-E443-BFAE-F6655FA78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184" y="3385191"/>
            <a:ext cx="3604176" cy="29110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A0DE244-F3E5-0047-A0BE-0049C21B97D2}"/>
              </a:ext>
            </a:extLst>
          </p:cNvPr>
          <p:cNvSpPr/>
          <p:nvPr/>
        </p:nvSpPr>
        <p:spPr>
          <a:xfrm>
            <a:off x="684213" y="3429000"/>
            <a:ext cx="2040033" cy="2040033"/>
          </a:xfrm>
          <a:prstGeom prst="ellipse">
            <a:avLst/>
          </a:prstGeom>
          <a:solidFill>
            <a:srgbClr val="EF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lets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 out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4F60E5-6FA1-ED45-B588-15BFF6AF4B2A}"/>
              </a:ext>
            </a:extLst>
          </p:cNvPr>
          <p:cNvSpPr/>
          <p:nvPr/>
        </p:nvSpPr>
        <p:spPr>
          <a:xfrm>
            <a:off x="6712874" y="3429000"/>
            <a:ext cx="2040033" cy="2040033"/>
          </a:xfrm>
          <a:prstGeom prst="ellipse">
            <a:avLst/>
          </a:prstGeom>
          <a:solidFill>
            <a:srgbClr val="00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coping strategies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=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Tap blocked so water fills the container and overflows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C6808-3835-9A4D-A48F-9CD6CBC4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66" y="2054021"/>
            <a:ext cx="900620" cy="1425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23B81E-6D75-B846-9A4B-3C1A8CF55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644" y="2053278"/>
            <a:ext cx="840578" cy="8705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B95F44-2DE6-EC41-9B07-4583ACA18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315" y="5168939"/>
            <a:ext cx="2040033" cy="145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F76ED6-1C27-BA48-9E53-5F6F36D1E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20037">
            <a:off x="3343512" y="2886641"/>
            <a:ext cx="838200" cy="431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7C1F04-B3BD-634C-8F3A-62F5B5CC0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76811">
            <a:off x="5437116" y="2867535"/>
            <a:ext cx="952500" cy="55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74035-0F86-B743-A4EF-15A3DFA5FCAF}"/>
              </a:ext>
            </a:extLst>
          </p:cNvPr>
          <p:cNvSpPr txBox="1">
            <a:spLocks/>
          </p:cNvSpPr>
          <p:nvPr/>
        </p:nvSpPr>
        <p:spPr>
          <a:xfrm>
            <a:off x="6028820" y="2170890"/>
            <a:ext cx="274485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If the container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overflows, problems develop – 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‘emotional” snapping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04BCA1-7A2C-7D40-BB58-FBC8B521F9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679" y="5871033"/>
            <a:ext cx="406400" cy="469900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6FC73765-DBA3-4037-9230-C095D470E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411256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967 L 0.00104 -0.22754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22754 L 0.00104 0.046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 animBg="1"/>
      <p:bldP spid="10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049A-9D23-6648-9334-2E1740D1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Unhelpful coping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97619-82F6-4840-A390-B7DEED89C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340" y="1739306"/>
            <a:ext cx="1938792" cy="369332"/>
          </a:xfr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 sz="2800"/>
            </a:pPr>
            <a:r>
              <a:rPr lang="en-GB" sz="2400" dirty="0"/>
              <a:t>Stressors</a:t>
            </a:r>
            <a:endParaRPr lang="en-GB" sz="1800" dirty="0">
              <a:solidFill>
                <a:srgbClr val="EF811B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1A7B62-C29B-C141-A90A-34B046E1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6CE333-20BA-C74F-9FF3-559CCDA8243A}"/>
              </a:ext>
            </a:extLst>
          </p:cNvPr>
          <p:cNvSpPr txBox="1">
            <a:spLocks/>
          </p:cNvSpPr>
          <p:nvPr/>
        </p:nvSpPr>
        <p:spPr>
          <a:xfrm>
            <a:off x="4625484" y="1739306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Unhelpful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372C6-0ED9-8545-83A3-092B16A4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576A13-06CF-EA42-8467-5894519C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9774"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F9F0F7-681A-AB4F-9D80-64C54A8FC248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cannot be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55380-FB8A-6043-892F-D325CD27F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24" y="2143645"/>
            <a:ext cx="1443224" cy="2279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E9DA4-ACA7-E640-BCE1-24F890B03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966" y="2137077"/>
            <a:ext cx="876300" cy="901700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EB4E7E4-7576-4E1F-AB82-80BEB594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281103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D3F4DE-9017-3C4A-B46C-104BA7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coping strategies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2773EDB-C4CB-F34A-9871-42EA83A2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84CA73-BEF8-B149-AB7B-E29B82DDE324}"/>
              </a:ext>
            </a:extLst>
          </p:cNvPr>
          <p:cNvSpPr txBox="1">
            <a:spLocks/>
          </p:cNvSpPr>
          <p:nvPr/>
        </p:nvSpPr>
        <p:spPr>
          <a:xfrm>
            <a:off x="5271900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Helpful strategies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040B94-8251-E746-9A7F-6CF18F75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20" y="4229901"/>
            <a:ext cx="2658835" cy="21234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4166A-8297-124A-A7B7-A74DFF43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81" y="3774363"/>
            <a:ext cx="5751513" cy="39725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060C8E-4A5B-FA46-8DBD-DCAE41A1F3EB}"/>
              </a:ext>
            </a:extLst>
          </p:cNvPr>
          <p:cNvSpPr txBox="1">
            <a:spLocks/>
          </p:cNvSpPr>
          <p:nvPr/>
        </p:nvSpPr>
        <p:spPr>
          <a:xfrm>
            <a:off x="5496795" y="4619625"/>
            <a:ext cx="296726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Healthy balance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is achieved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723548-6235-3D40-A4A2-6847E6192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82" y="2770201"/>
            <a:ext cx="876300" cy="9017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09D9E1-FB62-E141-BC9C-898FEEB851F5}"/>
              </a:ext>
            </a:extLst>
          </p:cNvPr>
          <p:cNvSpPr txBox="1">
            <a:spLocks/>
          </p:cNvSpPr>
          <p:nvPr/>
        </p:nvSpPr>
        <p:spPr>
          <a:xfrm>
            <a:off x="961155" y="2372430"/>
            <a:ext cx="296726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100" b="0" i="0" kern="1200" baseline="0">
                <a:solidFill>
                  <a:srgbClr val="005E84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144000" indent="-457200" algn="l" defTabSz="720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Roboto Slab Light" pitchFamily="2" charset="0"/>
                <a:ea typeface="Roboto Slab Light" pitchFamily="2" charset="0"/>
                <a:cs typeface="+mn-cs"/>
              </a:defRPr>
            </a:lvl2pPr>
            <a:lvl3pPr marL="11430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3pPr>
            <a:lvl4pPr marL="16002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4pPr>
            <a:lvl5pPr marL="2057400" indent="-228600" algn="l" defTabSz="72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b="0" i="0" kern="1200" baseline="0">
                <a:solidFill>
                  <a:srgbClr val="005E84"/>
                </a:solidFill>
                <a:latin typeface="Brown-RegularItalic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20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5E8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Stressors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CE5A65-7390-904E-9DDA-68AAAD46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37" y="2770201"/>
            <a:ext cx="876300" cy="901700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E0B1F1A-C087-4C84-BD3C-A04E9679E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343841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B7586-0FFD-7E40-A4D1-78E4A46E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perfectionism becomes a barrier to success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CEBCB-9543-D145-BA16-7E627B09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3CD3B-0B7E-9F43-AB10-3DFC78E76F5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811B"/>
                </a:solidFill>
                <a:effectLst/>
                <a:uLnTx/>
                <a:uFillTx/>
                <a:latin typeface="Brown-RegularItalic" pitchFamily="2" charset="77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811B"/>
              </a:solidFill>
              <a:effectLst/>
              <a:uLnTx/>
              <a:uFillTx/>
              <a:latin typeface="Brown-RegularItalic" pitchFamily="2" charset="77"/>
              <a:ea typeface="+mn-ea"/>
              <a:cs typeface="+mn-cs"/>
            </a:endParaRPr>
          </a:p>
        </p:txBody>
      </p:sp>
      <p:pic>
        <p:nvPicPr>
          <p:cNvPr id="9" name="Picture 8" descr="A picture containing monitor, screen, computer, phone&#10;&#10;Description automatically generated">
            <a:extLst>
              <a:ext uri="{FF2B5EF4-FFF2-40B4-BE49-F238E27FC236}">
                <a16:creationId xmlns:a16="http://schemas.microsoft.com/office/drawing/2014/main" id="{7110996B-4A58-AA43-A453-C67EC8127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004875"/>
            <a:ext cx="7524750" cy="414364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FA3842F-819E-41F1-A270-70628145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3" y="6237287"/>
            <a:ext cx="3086100" cy="269875"/>
          </a:xfrm>
        </p:spPr>
        <p:txBody>
          <a:bodyPr/>
          <a:lstStyle/>
          <a:p>
            <a:r>
              <a:rPr lang="en-US" dirty="0"/>
              <a:t>Creative industries student workshop</a:t>
            </a:r>
          </a:p>
        </p:txBody>
      </p:sp>
    </p:spTree>
    <p:extLst>
      <p:ext uri="{BB962C8B-B14F-4D97-AF65-F5344CB8AC3E}">
        <p14:creationId xmlns:p14="http://schemas.microsoft.com/office/powerpoint/2010/main" val="1561357341"/>
      </p:ext>
    </p:extLst>
  </p:cSld>
  <p:clrMapOvr>
    <a:masterClrMapping/>
  </p:clrMapOvr>
</p:sld>
</file>

<file path=ppt/theme/theme1.xml><?xml version="1.0" encoding="utf-8"?>
<a:theme xmlns:a="http://schemas.openxmlformats.org/drawingml/2006/main" name="Charlie Wall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arlie Waller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BF8F0CEBF9C47BEBEF5736A0AB045" ma:contentTypeVersion="12" ma:contentTypeDescription="Create a new document." ma:contentTypeScope="" ma:versionID="2c00426cde7eb3d39956a9c1fcccdefc">
  <xsd:schema xmlns:xsd="http://www.w3.org/2001/XMLSchema" xmlns:xs="http://www.w3.org/2001/XMLSchema" xmlns:p="http://schemas.microsoft.com/office/2006/metadata/properties" xmlns:ns2="84fbdc65-01dc-4c0a-8b61-487a5ff95b45" xmlns:ns3="dbfdeeaf-b038-4ec8-acd2-c14d9412a3fe" targetNamespace="http://schemas.microsoft.com/office/2006/metadata/properties" ma:root="true" ma:fieldsID="583124d1ccfe185de0a7d675392b9f77" ns2:_="" ns3:_="">
    <xsd:import namespace="84fbdc65-01dc-4c0a-8b61-487a5ff95b45"/>
    <xsd:import namespace="dbfdeeaf-b038-4ec8-acd2-c14d9412a3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bdc65-01dc-4c0a-8b61-487a5ff95b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fdeeaf-b038-4ec8-acd2-c14d9412a3f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41CC5A5-C3A6-4C0C-A838-040ABB69F8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bdc65-01dc-4c0a-8b61-487a5ff95b45"/>
    <ds:schemaRef ds:uri="dbfdeeaf-b038-4ec8-acd2-c14d9412a3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58D09A-AFEC-48E3-AEAF-B759BF957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C93978-FEFA-44D9-8DA1-FE94FE59FC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426</Words>
  <Application>Microsoft Office PowerPoint</Application>
  <PresentationFormat>On-screen Show (4:3)</PresentationFormat>
  <Paragraphs>77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BROWN-LIGHT</vt:lpstr>
      <vt:lpstr>Brown-RegularItalic</vt:lpstr>
      <vt:lpstr>Calibri</vt:lpstr>
      <vt:lpstr>Roboto Slab</vt:lpstr>
      <vt:lpstr>Roboto Slab Light</vt:lpstr>
      <vt:lpstr>Charlie Waller Theme</vt:lpstr>
      <vt:lpstr>1_Charlie Waller Theme</vt:lpstr>
      <vt:lpstr>Seeking help in times of trouble</vt:lpstr>
      <vt:lpstr>Feeling unwell</vt:lpstr>
      <vt:lpstr>Feeling unwell</vt:lpstr>
      <vt:lpstr>Feeling unwell</vt:lpstr>
      <vt:lpstr>Activity A What is stress?</vt:lpstr>
      <vt:lpstr>Activity B What’s in your stress container?</vt:lpstr>
      <vt:lpstr>Unhelpful coping strategies</vt:lpstr>
      <vt:lpstr>Helpful coping strategies</vt:lpstr>
      <vt:lpstr>When perfectionism becomes a barrier to success</vt:lpstr>
      <vt:lpstr>I survived jumping off the Golden Gate Bridge</vt:lpstr>
      <vt:lpstr>Samaritans</vt:lpstr>
      <vt:lpstr>Support in the UK and  the college</vt:lpstr>
      <vt:lpstr>Seeking help for  emotional problems</vt:lpstr>
      <vt:lpstr>Students Against Depression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Worrall</dc:creator>
  <cp:lastModifiedBy>Amy Martin</cp:lastModifiedBy>
  <cp:revision>21</cp:revision>
  <dcterms:created xsi:type="dcterms:W3CDTF">2020-08-14T13:32:42Z</dcterms:created>
  <dcterms:modified xsi:type="dcterms:W3CDTF">2020-10-21T12:49:46Z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0x010100D96BF8F0CEBF9C47BEBEF5736A0AB045</vt:lpwstr>
  </property>
</Properties>
</file>